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2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5746E017-77F0-4124-8561-2F0C5468B9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B760DC-0919-4DFA-BE96-24598F188EE5}" type="slidenum">
              <a:rPr lang="en-US"/>
              <a:pPr/>
              <a:t>1</a:t>
            </a:fld>
            <a:endParaRPr lang="en-US"/>
          </a:p>
        </p:txBody>
      </p:sp>
      <p:sp>
        <p:nvSpPr>
          <p:cNvPr id="81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2B27B0-78DD-489B-9A0B-6B58CF92A1A6}" type="slidenum">
              <a:rPr lang="en-US"/>
              <a:pPr/>
              <a:t>2</a:t>
            </a:fld>
            <a:endParaRPr lang="en-US"/>
          </a:p>
        </p:txBody>
      </p:sp>
      <p:sp>
        <p:nvSpPr>
          <p:cNvPr id="921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78AAB2-B652-4014-B91B-620217BC5AA7}" type="slidenum">
              <a:rPr lang="en-US"/>
              <a:pPr/>
              <a:t>3</a:t>
            </a:fld>
            <a:endParaRPr lang="en-US"/>
          </a:p>
        </p:txBody>
      </p:sp>
      <p:sp>
        <p:nvSpPr>
          <p:cNvPr id="1024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B5665D-5067-48CD-878A-5E3A9480E0B3}" type="slidenum">
              <a:rPr lang="en-US"/>
              <a:pPr/>
              <a:t>4</a:t>
            </a:fld>
            <a:endParaRPr lang="en-US"/>
          </a:p>
        </p:txBody>
      </p:sp>
      <p:sp>
        <p:nvSpPr>
          <p:cNvPr id="1126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561627-656C-4212-8EFC-89D8E5B253D9}" type="slidenum">
              <a:rPr lang="en-US"/>
              <a:pPr/>
              <a:t>5</a:t>
            </a:fld>
            <a:endParaRPr lang="en-US"/>
          </a:p>
        </p:txBody>
      </p:sp>
      <p:sp>
        <p:nvSpPr>
          <p:cNvPr id="1229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E46A05-8B7F-440A-A429-C5A4869B54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59DC8-4548-48F7-8D66-097D96B55B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07C256-4101-402A-A0F3-401878DD87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8ECDA-7AD0-40ED-B89B-68122208E9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AD61A-F0A5-4CAB-AEAD-337E248286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73487-417D-4099-BE52-94877FE8B8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07EE19-8A82-4B60-8A10-2041589A54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01AA24-DA39-4D7A-9730-644478773E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3AE59B-24AC-44F2-BC03-97E19DB100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1F8C85-0DDA-4F8F-9E67-9BBBA0ED05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CDA79-E240-4718-A2D9-3EA23D4946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ABA5EB58-0C43-4F85-940E-7B168A88AB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hotolib.noaa.gov/" TargetMode="External"/><Relationship Id="rId2" Type="http://schemas.openxmlformats.org/officeDocument/2006/relationships/hyperlink" Target="http://usasearch.gov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mages.fws.gov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mel.noaa.gov/vents/geology/video_nemo01.html" TargetMode="External"/><Relationship Id="rId2" Type="http://schemas.openxmlformats.org/officeDocument/2006/relationships/hyperlink" Target="http://data.nurp.noaa.gov/mmedia/NURP_mmsearch.asp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open-video.org/index.php" TargetMode="External"/><Relationship Id="rId4" Type="http://schemas.openxmlformats.org/officeDocument/2006/relationships/hyperlink" Target="http://www.fws.gov/video/broll.htm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indsounds.com/" TargetMode="External"/><Relationship Id="rId2" Type="http://schemas.openxmlformats.org/officeDocument/2006/relationships/hyperlink" Target="http://www.fws.gov/video/sound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mididb.com/" TargetMode="External"/><Relationship Id="rId4" Type="http://schemas.openxmlformats.org/officeDocument/2006/relationships/hyperlink" Target="http://www.partnersinrhyme.com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71450"/>
            <a:ext cx="7772400" cy="933450"/>
          </a:xfrm>
        </p:spPr>
        <p:txBody>
          <a:bodyPr/>
          <a:lstStyle/>
          <a:p>
            <a:pPr eaLnBrk="1" hangingPunct="1"/>
            <a:r>
              <a:rPr lang="en-US" sz="3600" smtClean="0"/>
              <a:t>I Sang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0700" y="1238250"/>
            <a:ext cx="5448300" cy="302895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</a:pPr>
            <a:r>
              <a:rPr lang="en-US" sz="2800" smtClean="0"/>
              <a:t>I SANG to you and the moon</a:t>
            </a:r>
          </a:p>
          <a:p>
            <a:pPr algn="l" eaLnBrk="1" hangingPunct="1">
              <a:lnSpc>
                <a:spcPct val="80000"/>
              </a:lnSpc>
            </a:pPr>
            <a:r>
              <a:rPr lang="en-US" sz="2800" smtClean="0"/>
              <a:t>But only the moon remembers.</a:t>
            </a:r>
          </a:p>
          <a:p>
            <a:pPr algn="l" eaLnBrk="1" hangingPunct="1">
              <a:lnSpc>
                <a:spcPct val="80000"/>
              </a:lnSpc>
            </a:pPr>
            <a:r>
              <a:rPr lang="en-US" sz="2800" smtClean="0"/>
              <a:t>      I sang</a:t>
            </a:r>
          </a:p>
          <a:p>
            <a:pPr algn="l" eaLnBrk="1" hangingPunct="1">
              <a:lnSpc>
                <a:spcPct val="80000"/>
              </a:lnSpc>
            </a:pPr>
            <a:r>
              <a:rPr lang="en-US" sz="2800" smtClean="0"/>
              <a:t>O reckless free-hearted</a:t>
            </a:r>
            <a:br>
              <a:rPr lang="en-US" sz="2800" smtClean="0"/>
            </a:br>
            <a:r>
              <a:rPr lang="en-US" sz="2800" smtClean="0"/>
              <a:t>            free-throated rythms,</a:t>
            </a:r>
            <a:br>
              <a:rPr lang="en-US" sz="2800" smtClean="0"/>
            </a:br>
            <a:r>
              <a:rPr lang="en-US" sz="2800" smtClean="0"/>
              <a:t>Even the moon remembers them</a:t>
            </a:r>
            <a:br>
              <a:rPr lang="en-US" sz="2800" smtClean="0"/>
            </a:br>
            <a:r>
              <a:rPr lang="en-US" sz="2800" smtClean="0"/>
              <a:t>      And is kind to me.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803400" y="5813425"/>
            <a:ext cx="44608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i="1"/>
              <a:t>From Chicago Poems, New York: Henry Holt &amp; Company, 1916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3886200" y="4419600"/>
            <a:ext cx="21891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By Carl Sandburg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1819275" y="6167438"/>
            <a:ext cx="6432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Note: Sandburg used a now rare spelling of the word </a:t>
            </a:r>
            <a:r>
              <a:rPr lang="en-US" sz="1200" i="1"/>
              <a:t>rhythms</a:t>
            </a:r>
            <a:r>
              <a:rPr lang="en-US" sz="1200"/>
              <a:t> that was commonly used in poetry and literature at one time.                   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8438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smtClean="0"/>
              <a:t>Fog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81300" y="1219200"/>
            <a:ext cx="3581400" cy="33528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sz="2800" smtClean="0"/>
              <a:t>THE fog comes</a:t>
            </a:r>
            <a:br>
              <a:rPr lang="en-US" sz="2800" smtClean="0"/>
            </a:br>
            <a:r>
              <a:rPr lang="en-US" sz="2800" smtClean="0"/>
              <a:t>on little cat feet.</a:t>
            </a:r>
          </a:p>
          <a:p>
            <a:pPr marL="0" indent="0" eaLnBrk="1" hangingPunct="1">
              <a:buFontTx/>
              <a:buNone/>
            </a:pPr>
            <a:endParaRPr lang="en-US" sz="2800" smtClean="0"/>
          </a:p>
          <a:p>
            <a:pPr marL="0" indent="0" eaLnBrk="1" hangingPunct="1">
              <a:buFontTx/>
              <a:buNone/>
            </a:pPr>
            <a:r>
              <a:rPr lang="en-US" sz="2800" smtClean="0"/>
              <a:t>It sits looking</a:t>
            </a:r>
            <a:br>
              <a:rPr lang="en-US" sz="2800" smtClean="0"/>
            </a:br>
            <a:r>
              <a:rPr lang="en-US" sz="2800" smtClean="0"/>
              <a:t>over harbor and city</a:t>
            </a:r>
            <a:br>
              <a:rPr lang="en-US" sz="2800" smtClean="0"/>
            </a:br>
            <a:r>
              <a:rPr lang="en-US" sz="2800" smtClean="0"/>
              <a:t>on silent haunches</a:t>
            </a:r>
            <a:br>
              <a:rPr lang="en-US" sz="2800" smtClean="0"/>
            </a:br>
            <a:r>
              <a:rPr lang="en-US" sz="2800" smtClean="0"/>
              <a:t>and then moves on.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2762250" y="6096000"/>
            <a:ext cx="51720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i="1"/>
              <a:t>From Chicago Poems, New York: Henry Holt &amp; Company, 1916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4114800" y="4572000"/>
            <a:ext cx="21891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By Carl Sandburg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8438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smtClean="0"/>
              <a:t>Choose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2450" y="1189038"/>
            <a:ext cx="800100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smtClean="0"/>
              <a:t>        THE SINGLE clenched fist lifted and ready,</a:t>
            </a:r>
            <a:br>
              <a:rPr lang="en-US" sz="2800" smtClean="0"/>
            </a:br>
            <a:r>
              <a:rPr lang="en-US" sz="2800" smtClean="0"/>
              <a:t>Or the open asking hand held out and waiting.</a:t>
            </a:r>
            <a:br>
              <a:rPr lang="en-US" sz="2800" smtClean="0"/>
            </a:br>
            <a:r>
              <a:rPr lang="en-US" sz="2800" smtClean="0"/>
              <a:t>              Choose:</a:t>
            </a:r>
            <a:br>
              <a:rPr lang="en-US" sz="2800" smtClean="0"/>
            </a:br>
            <a:r>
              <a:rPr lang="en-US" sz="2800" smtClean="0"/>
              <a:t>For we meet by one or the other.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838200" y="6115050"/>
            <a:ext cx="51720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i="1"/>
              <a:t>From Chicago Poems, New York: Henry Holt &amp; Company, 1916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3657600" y="3276600"/>
            <a:ext cx="21891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By Carl Sandburg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8438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smtClean="0"/>
              <a:t>Whitelight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1200150"/>
            <a:ext cx="7315200" cy="154305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YOUR whitelight flashes the frost to-night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Moon of the purple and silent west.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Remember me one of your lovers of dreams.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990600" y="6096000"/>
            <a:ext cx="5959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i="1"/>
              <a:t>From Chicago Poems, New York: Henry Holt &amp; Company, 1916                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525838" y="2971800"/>
            <a:ext cx="21891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By Carl Sandburg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43350" y="190500"/>
            <a:ext cx="1219200" cy="1143000"/>
          </a:xfrm>
        </p:spPr>
        <p:txBody>
          <a:bodyPr/>
          <a:lstStyle/>
          <a:p>
            <a:pPr eaLnBrk="1" hangingPunct="1"/>
            <a:r>
              <a:rPr lang="en-US" sz="3600" smtClean="0"/>
              <a:t>Kin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81150" y="1219200"/>
            <a:ext cx="5943600" cy="35814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     BROTHER, I am fire</a:t>
            </a:r>
            <a:br>
              <a:rPr lang="en-US" sz="2800" smtClean="0"/>
            </a:br>
            <a:r>
              <a:rPr lang="en-US" sz="2800" smtClean="0"/>
              <a:t>Surging under the ocean floor.</a:t>
            </a:r>
            <a:br>
              <a:rPr lang="en-US" sz="2800" smtClean="0"/>
            </a:br>
            <a:r>
              <a:rPr lang="en-US" sz="2800" smtClean="0"/>
              <a:t>I shall never meet you, brother--</a:t>
            </a:r>
            <a:br>
              <a:rPr lang="en-US" sz="2800" smtClean="0"/>
            </a:br>
            <a:r>
              <a:rPr lang="en-US" sz="2800" smtClean="0"/>
              <a:t>Not for years, anyhow;</a:t>
            </a:r>
            <a:br>
              <a:rPr lang="en-US" sz="2800" smtClean="0"/>
            </a:br>
            <a:r>
              <a:rPr lang="en-US" sz="2800" smtClean="0"/>
              <a:t>Maybe thousands of years, brother.</a:t>
            </a:r>
            <a:br>
              <a:rPr lang="en-US" sz="2800" smtClean="0"/>
            </a:br>
            <a:r>
              <a:rPr lang="en-US" sz="2800" smtClean="0"/>
              <a:t>Then I will warm you,</a:t>
            </a:r>
            <a:br>
              <a:rPr lang="en-US" sz="2800" smtClean="0"/>
            </a:br>
            <a:r>
              <a:rPr lang="en-US" sz="2800" smtClean="0"/>
              <a:t>Hold you close, wrap you in circles,</a:t>
            </a:r>
            <a:br>
              <a:rPr lang="en-US" sz="2800" smtClean="0"/>
            </a:br>
            <a:r>
              <a:rPr lang="en-US" sz="2800" smtClean="0"/>
              <a:t>Use you and change you--</a:t>
            </a:r>
            <a:br>
              <a:rPr lang="en-US" sz="2800" smtClean="0"/>
            </a:br>
            <a:r>
              <a:rPr lang="en-US" sz="2800" smtClean="0"/>
              <a:t>Maybe thousands of years, brother.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562100" y="6096000"/>
            <a:ext cx="51720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i="1"/>
              <a:t>From Chicago Poems, New York: Henry Holt &amp; Company, 1916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191000" y="4953000"/>
            <a:ext cx="21891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By Carl Sandburg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Websites for Images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http://usasearch.gov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3"/>
              </a:rPr>
              <a:t>http://www.photolib.noaa.gov</a:t>
            </a:r>
            <a:r>
              <a:rPr lang="en-US" dirty="0" smtClean="0"/>
              <a:t>  </a:t>
            </a:r>
          </a:p>
          <a:p>
            <a:r>
              <a:rPr lang="en-US" dirty="0" smtClean="0">
                <a:hlinkClick r:id="rId4"/>
              </a:rPr>
              <a:t>http://images.fws.gov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Websites for Videos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http://data.nurp.noaa.gov/mmedia/NURP_mmsearch.asp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3"/>
              </a:rPr>
              <a:t>http://www.pmel.noaa.gov/vents/geology/video_nemo01.html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4"/>
              </a:rPr>
              <a:t>http://www.fws.gov/video/broll.htm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5"/>
              </a:rPr>
              <a:t>http://www.open-video.org/index.php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Websites for Audio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http://www.fws.gov/video/sound.htm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3"/>
              </a:rPr>
              <a:t>http://www.findsounds.com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4"/>
              </a:rPr>
              <a:t>http://www.partnersinrhyme.com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5"/>
              </a:rPr>
              <a:t>http://www.mididb.com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Audio from Power Point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/>
          <a:lstStyle/>
          <a:p>
            <a:r>
              <a:rPr lang="en-US" dirty="0" smtClean="0"/>
              <a:t>Our sample audio came from the Clip Organizer in PowerPoint. In much the same way that you insert clip art, you can insert sounds from the Sound Clip Organizer.</a:t>
            </a:r>
          </a:p>
          <a:p>
            <a:r>
              <a:rPr lang="en-US" dirty="0" smtClean="0"/>
              <a:t>From the </a:t>
            </a:r>
            <a:r>
              <a:rPr lang="en-US" b="1" dirty="0" smtClean="0"/>
              <a:t>Insert</a:t>
            </a:r>
            <a:r>
              <a:rPr lang="en-US" dirty="0" smtClean="0"/>
              <a:t> menu, choose </a:t>
            </a:r>
            <a:r>
              <a:rPr lang="en-US" b="1" dirty="0" smtClean="0"/>
              <a:t>Movies and Sounds</a:t>
            </a:r>
            <a:r>
              <a:rPr lang="en-US" dirty="0" smtClean="0"/>
              <a:t>, then </a:t>
            </a:r>
            <a:r>
              <a:rPr lang="en-US" b="1" dirty="0" smtClean="0"/>
              <a:t>Sound from Clip Organizer…</a:t>
            </a:r>
            <a:r>
              <a:rPr lang="en-US" dirty="0" smtClean="0"/>
              <a:t>. </a:t>
            </a:r>
          </a:p>
          <a:p>
            <a:r>
              <a:rPr lang="en-US" dirty="0" smtClean="0"/>
              <a:t>In the </a:t>
            </a:r>
            <a:r>
              <a:rPr lang="en-US" b="1" dirty="0" smtClean="0"/>
              <a:t>Clip Art</a:t>
            </a:r>
            <a:r>
              <a:rPr lang="en-US" dirty="0" smtClean="0"/>
              <a:t> task pane, in the </a:t>
            </a:r>
            <a:r>
              <a:rPr lang="en-US" b="1" dirty="0" smtClean="0"/>
              <a:t>Search for:</a:t>
            </a:r>
            <a:r>
              <a:rPr lang="en-US" dirty="0" smtClean="0"/>
              <a:t> text entry box, type a category. </a:t>
            </a:r>
          </a:p>
          <a:p>
            <a:r>
              <a:rPr lang="en-US" dirty="0" smtClean="0"/>
              <a:t>Click </a:t>
            </a:r>
            <a:r>
              <a:rPr lang="en-US" b="1" dirty="0" smtClean="0"/>
              <a:t>Go</a:t>
            </a:r>
            <a:r>
              <a:rPr lang="en-US" dirty="0" smtClean="0"/>
              <a:t>. </a:t>
            </a:r>
          </a:p>
          <a:p>
            <a:r>
              <a:rPr lang="en-US" dirty="0" smtClean="0"/>
              <a:t>Click the sound that you want to hear.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etry Template[1]">
  <a:themeElements>
    <a:clrScheme name="EC-EN0100-USA40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C-EN0100-USA40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-EN0100-USA40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-EN0100-USA40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-EN0100-USA40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-EN0100-USA40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-EN0100-USA40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-EN0100-USA40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-EN0100-USA40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-EN0100-USA40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-EN0100-USA40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-EN0100-USA40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-EN0100-USA40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-EN0100-USA40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Poetry Template[1]</Template>
  <TotalTime>77</TotalTime>
  <Words>240</Words>
  <Application>Microsoft Office PowerPoint</Application>
  <PresentationFormat>On-screen Show (4:3)</PresentationFormat>
  <Paragraphs>53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Arial</vt:lpstr>
      <vt:lpstr>Poetry Template[1]</vt:lpstr>
      <vt:lpstr>I Sang</vt:lpstr>
      <vt:lpstr>Fog</vt:lpstr>
      <vt:lpstr>Choose</vt:lpstr>
      <vt:lpstr>Whitelight</vt:lpstr>
      <vt:lpstr>Kin</vt:lpstr>
      <vt:lpstr>Websites for Images</vt:lpstr>
      <vt:lpstr>Websites for Videos</vt:lpstr>
      <vt:lpstr>Websites for Audio</vt:lpstr>
      <vt:lpstr>Audio from Power Point</vt:lpstr>
    </vt:vector>
  </TitlesOfParts>
  <Manager>SchoolKiT</Manager>
  <Company>Cabell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Sang</dc:title>
  <dc:subject>SchoolKiT</dc:subject>
  <dc:creator>Lezie</dc:creator>
  <cp:keywords/>
  <dc:description>© 2005-2007 SchoolKiT.com Inc._x000d_
This template is a component of a SchoolKiT product and may only be used under license. For more information visit: www.schoolkit.com.</dc:description>
  <cp:lastModifiedBy>Lezie</cp:lastModifiedBy>
  <cp:revision>5</cp:revision>
  <dcterms:created xsi:type="dcterms:W3CDTF">2010-05-25T12:46:56Z</dcterms:created>
  <dcterms:modified xsi:type="dcterms:W3CDTF">2010-05-25T14:04:49Z</dcterms:modified>
  <cp:category/>
</cp:coreProperties>
</file>